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y="8229600" cx="14630400"/>
  <p:notesSz cx="8229600" cy="14630400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2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0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1048711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1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8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6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7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8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9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70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59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2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4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US"/>
              <a:t/>
            </a:r>
            <a:endParaRPr dirty="0" lang="en-US"/>
          </a:p>
        </p:txBody>
      </p:sp>
      <p:sp>
        <p:nvSpPr>
          <p:cNvPr id="104865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/>
        </p:spPr>
      </p:pic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5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/>
        </p:spPr>
      </p:pic>
      <p:pic>
        <p:nvPicPr>
          <p:cNvPr id="2097155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/>
        </p:spPr>
      </p:pic>
      <p:pic>
        <p:nvPicPr>
          <p:cNvPr id="2097156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/>
        </p:spPr>
      </p:pic>
      <p:sp>
        <p:nvSpPr>
          <p:cNvPr id="1048576" name="Text 0"/>
          <p:cNvSpPr/>
          <p:nvPr/>
        </p:nvSpPr>
        <p:spPr>
          <a:xfrm>
            <a:off x="1170432" y="5559552"/>
            <a:ext cx="2404872" cy="34747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68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Author: Jack_sparrow</a:t>
            </a:r>
            <a:endParaRPr dirty="0" sz="1920" lang="en-US"/>
          </a:p>
        </p:txBody>
      </p:sp>
      <p:sp>
        <p:nvSpPr>
          <p:cNvPr id="1048577" name="Text 1"/>
          <p:cNvSpPr/>
          <p:nvPr/>
        </p:nvSpPr>
        <p:spPr>
          <a:xfrm>
            <a:off x="1170432" y="5897880"/>
            <a:ext cx="2404872" cy="21031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610"/>
              </a:lnSpc>
              <a:buNone/>
            </a:pPr>
            <a:r>
              <a:rPr dirty="0" sz="115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Created with Pi</a:t>
            </a:r>
            <a:endParaRPr dirty="0" sz="1150" lang="en-US"/>
          </a:p>
        </p:txBody>
      </p:sp>
      <p:sp>
        <p:nvSpPr>
          <p:cNvPr id="1048578" name="Text 2"/>
          <p:cNvSpPr/>
          <p:nvPr/>
        </p:nvSpPr>
        <p:spPr>
          <a:xfrm>
            <a:off x="685800" y="4251960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DHARSHINI</a:t>
            </a: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 Portfolio</a:t>
            </a:r>
            <a:endParaRPr dirty="0" sz="5290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90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/>
        </p:spPr>
      </p:pic>
      <p:pic>
        <p:nvPicPr>
          <p:cNvPr id="2097191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3822192"/>
            <a:ext cx="8293608" cy="512064"/>
          </a:xfrm>
          <a:prstGeom prst="rect"/>
        </p:spPr>
      </p:pic>
      <p:pic>
        <p:nvPicPr>
          <p:cNvPr id="2097192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85800" y="4526280"/>
            <a:ext cx="8293608" cy="512064"/>
          </a:xfrm>
          <a:prstGeom prst="rect"/>
        </p:spPr>
      </p:pic>
      <p:sp>
        <p:nvSpPr>
          <p:cNvPr id="1048651" name="Text 0"/>
          <p:cNvSpPr/>
          <p:nvPr/>
        </p:nvSpPr>
        <p:spPr>
          <a:xfrm>
            <a:off x="685800" y="2990088"/>
            <a:ext cx="8293608" cy="6126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4800"/>
              </a:lnSpc>
              <a:buNone/>
            </a:pPr>
            <a:r>
              <a:rPr dirty="0" sz="384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My Projects</a:t>
            </a:r>
            <a:endParaRPr dirty="0" sz="3840" lang="en-US"/>
          </a:p>
        </p:txBody>
      </p:sp>
      <p:sp>
        <p:nvSpPr>
          <p:cNvPr id="1048652" name="Text 1"/>
          <p:cNvSpPr/>
          <p:nvPr/>
        </p:nvSpPr>
        <p:spPr>
          <a:xfrm>
            <a:off x="914400" y="3950208"/>
            <a:ext cx="7845552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Registration Form</a:t>
            </a:r>
            <a:endParaRPr dirty="0" sz="1530" lang="en-US"/>
          </a:p>
        </p:txBody>
      </p:sp>
      <p:sp>
        <p:nvSpPr>
          <p:cNvPr id="1048653" name="Text 2"/>
          <p:cNvSpPr/>
          <p:nvPr/>
        </p:nvSpPr>
        <p:spPr>
          <a:xfrm>
            <a:off x="914400" y="4654296"/>
            <a:ext cx="7845552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B.Sc CS Timetable</a:t>
            </a:r>
            <a:endParaRPr dirty="0" sz="1530"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9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95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5815584"/>
            <a:ext cx="13267944" cy="27432"/>
          </a:xfrm>
          <a:prstGeom prst="rect"/>
        </p:spPr>
      </p:pic>
      <p:sp>
        <p:nvSpPr>
          <p:cNvPr id="1048657" name="Text 0"/>
          <p:cNvSpPr/>
          <p:nvPr/>
        </p:nvSpPr>
        <p:spPr>
          <a:xfrm>
            <a:off x="685800" y="1764792"/>
            <a:ext cx="13267944" cy="1828800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4400"/>
              </a:lnSpc>
              <a:buNone/>
            </a:pPr>
            <a:r>
              <a:rPr dirty="0" sz="1152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05</a:t>
            </a:r>
            <a:endParaRPr dirty="0" sz="11520" lang="en-US"/>
          </a:p>
        </p:txBody>
      </p:sp>
      <p:sp>
        <p:nvSpPr>
          <p:cNvPr id="1048658" name="Text 1"/>
          <p:cNvSpPr/>
          <p:nvPr/>
        </p:nvSpPr>
        <p:spPr>
          <a:xfrm>
            <a:off x="685800" y="3813048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59" name="Text 2"/>
          <p:cNvSpPr/>
          <p:nvPr/>
        </p:nvSpPr>
        <p:spPr>
          <a:xfrm>
            <a:off x="685800" y="4279392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60" name="Text 3"/>
          <p:cNvSpPr/>
          <p:nvPr/>
        </p:nvSpPr>
        <p:spPr>
          <a:xfrm>
            <a:off x="685800" y="4754880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r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Hobbies</a:t>
            </a:r>
            <a:endParaRPr dirty="0" sz="5290" lang="en-US"/>
          </a:p>
        </p:txBody>
      </p:sp>
      <p:sp>
        <p:nvSpPr>
          <p:cNvPr id="1048661" name="Text 4"/>
          <p:cNvSpPr/>
          <p:nvPr/>
        </p:nvSpPr>
        <p:spPr>
          <a:xfrm>
            <a:off x="685800" y="6062472"/>
            <a:ext cx="13267944" cy="21031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590"/>
              </a:lnSpc>
              <a:buNone/>
            </a:pPr>
            <a:r>
              <a:rPr dirty="0" sz="122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dirty="0" sz="1220"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97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/>
        </p:spPr>
      </p:pic>
      <p:pic>
        <p:nvPicPr>
          <p:cNvPr id="2097198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04088" y="3867912"/>
            <a:ext cx="4023360" cy="457200"/>
          </a:xfrm>
          <a:prstGeom prst="rect"/>
        </p:spPr>
      </p:pic>
      <p:pic>
        <p:nvPicPr>
          <p:cNvPr id="2097199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04088" y="4535424"/>
            <a:ext cx="4023360" cy="457200"/>
          </a:xfrm>
          <a:prstGeom prst="rect"/>
        </p:spPr>
      </p:pic>
      <p:pic>
        <p:nvPicPr>
          <p:cNvPr id="2097200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4946904" y="3867912"/>
            <a:ext cx="4023360" cy="457200"/>
          </a:xfrm>
          <a:prstGeom prst="rect"/>
        </p:spPr>
      </p:pic>
      <p:pic>
        <p:nvPicPr>
          <p:cNvPr id="2097201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946904" y="4535424"/>
            <a:ext cx="4023360" cy="457200"/>
          </a:xfrm>
          <a:prstGeom prst="rect"/>
        </p:spPr>
      </p:pic>
      <p:sp>
        <p:nvSpPr>
          <p:cNvPr id="1048665" name="Text 0"/>
          <p:cNvSpPr/>
          <p:nvPr/>
        </p:nvSpPr>
        <p:spPr>
          <a:xfrm>
            <a:off x="685800" y="3017520"/>
            <a:ext cx="8293608" cy="6126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4800"/>
              </a:lnSpc>
              <a:buNone/>
            </a:pPr>
            <a:r>
              <a:rPr dirty="0" sz="384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My Hobbies</a:t>
            </a:r>
            <a:endParaRPr dirty="0" sz="3840" lang="en-US"/>
          </a:p>
        </p:txBody>
      </p:sp>
      <p:sp>
        <p:nvSpPr>
          <p:cNvPr id="1048666" name="Text 1"/>
          <p:cNvSpPr/>
          <p:nvPr/>
        </p:nvSpPr>
        <p:spPr>
          <a:xfrm>
            <a:off x="896112" y="3959352"/>
            <a:ext cx="3630168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Drawing diagrams</a:t>
            </a:r>
            <a:endParaRPr dirty="0" sz="1530" lang="en-US"/>
          </a:p>
        </p:txBody>
      </p:sp>
      <p:sp>
        <p:nvSpPr>
          <p:cNvPr id="1048667" name="Text 2"/>
          <p:cNvSpPr/>
          <p:nvPr/>
        </p:nvSpPr>
        <p:spPr>
          <a:xfrm>
            <a:off x="896112" y="4636008"/>
            <a:ext cx="3630168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Learning through practice</a:t>
            </a:r>
            <a:endParaRPr dirty="0" sz="1530" lang="en-US"/>
          </a:p>
        </p:txBody>
      </p:sp>
      <p:sp>
        <p:nvSpPr>
          <p:cNvPr id="1048668" name="Text 3"/>
          <p:cNvSpPr/>
          <p:nvPr/>
        </p:nvSpPr>
        <p:spPr>
          <a:xfrm>
            <a:off x="5138928" y="3959352"/>
            <a:ext cx="3630168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Playing games</a:t>
            </a:r>
            <a:endParaRPr dirty="0" sz="1530" lang="en-US"/>
          </a:p>
        </p:txBody>
      </p:sp>
      <p:sp>
        <p:nvSpPr>
          <p:cNvPr id="1048669" name="Text 4"/>
          <p:cNvSpPr/>
          <p:nvPr/>
        </p:nvSpPr>
        <p:spPr>
          <a:xfrm>
            <a:off x="5138928" y="4636008"/>
            <a:ext cx="3630168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ng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ks</a:t>
            </a:r>
            <a:endParaRPr dirty="0" sz="1530"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203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204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5815584"/>
            <a:ext cx="13267944" cy="27432"/>
          </a:xfrm>
          <a:prstGeom prst="rect"/>
        </p:spPr>
      </p:pic>
      <p:sp>
        <p:nvSpPr>
          <p:cNvPr id="1048673" name="Text 0"/>
          <p:cNvSpPr/>
          <p:nvPr/>
        </p:nvSpPr>
        <p:spPr>
          <a:xfrm>
            <a:off x="685800" y="1764792"/>
            <a:ext cx="13267944" cy="1828800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4400"/>
              </a:lnSpc>
              <a:buNone/>
            </a:pPr>
            <a:r>
              <a:rPr dirty="0" sz="1152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06</a:t>
            </a:r>
            <a:endParaRPr dirty="0" sz="11520" lang="en-US"/>
          </a:p>
        </p:txBody>
      </p:sp>
      <p:sp>
        <p:nvSpPr>
          <p:cNvPr id="1048674" name="Text 1"/>
          <p:cNvSpPr/>
          <p:nvPr/>
        </p:nvSpPr>
        <p:spPr>
          <a:xfrm>
            <a:off x="685800" y="3813048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75" name="Text 2"/>
          <p:cNvSpPr/>
          <p:nvPr/>
        </p:nvSpPr>
        <p:spPr>
          <a:xfrm>
            <a:off x="685800" y="4279392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76" name="Text 3"/>
          <p:cNvSpPr/>
          <p:nvPr/>
        </p:nvSpPr>
        <p:spPr>
          <a:xfrm>
            <a:off x="685800" y="4754880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r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Future Goal</a:t>
            </a:r>
            <a:endParaRPr dirty="0" sz="5290" lang="en-US"/>
          </a:p>
        </p:txBody>
      </p:sp>
      <p:sp>
        <p:nvSpPr>
          <p:cNvPr id="1048677" name="Text 4"/>
          <p:cNvSpPr/>
          <p:nvPr/>
        </p:nvSpPr>
        <p:spPr>
          <a:xfrm>
            <a:off x="685800" y="6062472"/>
            <a:ext cx="13267944" cy="21031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590"/>
              </a:lnSpc>
              <a:buNone/>
            </a:pPr>
            <a:r>
              <a:rPr dirty="0" sz="122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dirty="0" sz="1220"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206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/>
        </p:spPr>
      </p:pic>
      <p:sp>
        <p:nvSpPr>
          <p:cNvPr id="1048681" name="Text 0"/>
          <p:cNvSpPr/>
          <p:nvPr/>
        </p:nvSpPr>
        <p:spPr>
          <a:xfrm>
            <a:off x="685800" y="4626864"/>
            <a:ext cx="13267944" cy="6126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4800"/>
              </a:lnSpc>
              <a:buNone/>
            </a:pPr>
            <a:r>
              <a:rPr dirty="0" sz="384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My Future Goal</a:t>
            </a:r>
            <a:endParaRPr dirty="0" sz="3840" lang="en-US"/>
          </a:p>
        </p:txBody>
      </p:sp>
      <p:sp>
        <p:nvSpPr>
          <p:cNvPr id="1048682" name="Text 1"/>
          <p:cNvSpPr/>
          <p:nvPr/>
        </p:nvSpPr>
        <p:spPr>
          <a:xfrm>
            <a:off x="685800" y="5458968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 want to learn Java and become a professional game &amp; app developer 🚀.</a:t>
            </a:r>
            <a:endParaRPr dirty="0" sz="1530"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20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209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5815584"/>
            <a:ext cx="13267944" cy="27432"/>
          </a:xfrm>
          <a:prstGeom prst="rect"/>
        </p:spPr>
      </p:pic>
      <p:sp>
        <p:nvSpPr>
          <p:cNvPr id="1048686" name="Text 0"/>
          <p:cNvSpPr/>
          <p:nvPr/>
        </p:nvSpPr>
        <p:spPr>
          <a:xfrm>
            <a:off x="685800" y="1764792"/>
            <a:ext cx="13267944" cy="1828800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4400"/>
              </a:lnSpc>
              <a:buNone/>
            </a:pPr>
            <a:r>
              <a:rPr dirty="0" sz="1152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07</a:t>
            </a:r>
            <a:endParaRPr dirty="0" sz="11520" lang="en-US"/>
          </a:p>
        </p:txBody>
      </p:sp>
      <p:sp>
        <p:nvSpPr>
          <p:cNvPr id="1048687" name="Text 1"/>
          <p:cNvSpPr/>
          <p:nvPr/>
        </p:nvSpPr>
        <p:spPr>
          <a:xfrm>
            <a:off x="685800" y="3813048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88" name="Text 2"/>
          <p:cNvSpPr/>
          <p:nvPr/>
        </p:nvSpPr>
        <p:spPr>
          <a:xfrm>
            <a:off x="685800" y="4279392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89" name="Text 3"/>
          <p:cNvSpPr/>
          <p:nvPr/>
        </p:nvSpPr>
        <p:spPr>
          <a:xfrm>
            <a:off x="685800" y="4754880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r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Contact</a:t>
            </a:r>
            <a:endParaRPr dirty="0" sz="5290" lang="en-US"/>
          </a:p>
        </p:txBody>
      </p:sp>
      <p:sp>
        <p:nvSpPr>
          <p:cNvPr id="1048690" name="Text 4"/>
          <p:cNvSpPr/>
          <p:nvPr/>
        </p:nvSpPr>
        <p:spPr>
          <a:xfrm>
            <a:off x="685800" y="6062472"/>
            <a:ext cx="13267944" cy="21031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590"/>
              </a:lnSpc>
              <a:buNone/>
            </a:pPr>
            <a:r>
              <a:rPr dirty="0" sz="122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dirty="0" sz="1220"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211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/>
        </p:spPr>
      </p:pic>
      <p:pic>
        <p:nvPicPr>
          <p:cNvPr id="2097212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4855464"/>
            <a:ext cx="4297680" cy="996696"/>
          </a:xfrm>
          <a:prstGeom prst="rect"/>
        </p:spPr>
      </p:pic>
      <p:pic>
        <p:nvPicPr>
          <p:cNvPr id="2097213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5175504" y="4855464"/>
            <a:ext cx="4297680" cy="996696"/>
          </a:xfrm>
          <a:prstGeom prst="rect"/>
        </p:spPr>
      </p:pic>
      <p:pic>
        <p:nvPicPr>
          <p:cNvPr id="2097214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9656064" y="4855464"/>
            <a:ext cx="4297680" cy="996696"/>
          </a:xfrm>
          <a:prstGeom prst="rect"/>
        </p:spPr>
      </p:pic>
      <p:pic>
        <p:nvPicPr>
          <p:cNvPr id="2097215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85800" y="4855464"/>
            <a:ext cx="128016" cy="996696"/>
          </a:xfrm>
          <a:prstGeom prst="rect"/>
        </p:spPr>
      </p:pic>
      <p:pic>
        <p:nvPicPr>
          <p:cNvPr id="2097216" name="Image 6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5175504" y="4855464"/>
            <a:ext cx="128016" cy="996696"/>
          </a:xfrm>
          <a:prstGeom prst="rect"/>
        </p:spPr>
      </p:pic>
      <p:pic>
        <p:nvPicPr>
          <p:cNvPr id="2097217" name="Image 7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9656064" y="4855464"/>
            <a:ext cx="128016" cy="996696"/>
          </a:xfrm>
          <a:prstGeom prst="rect"/>
        </p:spPr>
      </p:pic>
      <p:sp>
        <p:nvSpPr>
          <p:cNvPr id="1048694" name="Text 0"/>
          <p:cNvSpPr/>
          <p:nvPr/>
        </p:nvSpPr>
        <p:spPr>
          <a:xfrm>
            <a:off x="685800" y="4023360"/>
            <a:ext cx="13267944" cy="6126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4800"/>
              </a:lnSpc>
              <a:buNone/>
            </a:pPr>
            <a:r>
              <a:rPr dirty="0" sz="384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My Contact Information</a:t>
            </a:r>
            <a:endParaRPr dirty="0" sz="3840" lang="en-US"/>
          </a:p>
        </p:txBody>
      </p:sp>
      <p:sp>
        <p:nvSpPr>
          <p:cNvPr id="1048695" name="Text 1"/>
          <p:cNvSpPr/>
          <p:nvPr/>
        </p:nvSpPr>
        <p:spPr>
          <a:xfrm>
            <a:off x="978408" y="4983480"/>
            <a:ext cx="3776472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📞 Phone</a:t>
            </a:r>
            <a:endParaRPr dirty="0" sz="1920" lang="en-US"/>
          </a:p>
        </p:txBody>
      </p:sp>
      <p:sp>
        <p:nvSpPr>
          <p:cNvPr id="1048696" name="Text 2"/>
          <p:cNvSpPr/>
          <p:nvPr/>
        </p:nvSpPr>
        <p:spPr>
          <a:xfrm>
            <a:off x="978408" y="5458968"/>
            <a:ext cx="3776472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9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8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5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9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5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7</a:t>
            </a:r>
            <a:endParaRPr dirty="0" sz="1530" lang="en-US"/>
          </a:p>
        </p:txBody>
      </p:sp>
      <p:sp>
        <p:nvSpPr>
          <p:cNvPr id="1048697" name="Text 3"/>
          <p:cNvSpPr/>
          <p:nvPr/>
        </p:nvSpPr>
        <p:spPr>
          <a:xfrm>
            <a:off x="685800" y="6062472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© 2025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arshini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Portfolio</a:t>
            </a:r>
            <a:endParaRPr dirty="0" sz="1530" lang="en-US"/>
          </a:p>
        </p:txBody>
      </p:sp>
      <p:sp>
        <p:nvSpPr>
          <p:cNvPr id="1048698" name="Text 4"/>
          <p:cNvSpPr/>
          <p:nvPr/>
        </p:nvSpPr>
        <p:spPr>
          <a:xfrm>
            <a:off x="5468112" y="4983480"/>
            <a:ext cx="3776472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📧 Email</a:t>
            </a:r>
            <a:endParaRPr dirty="0" sz="1920" lang="en-US"/>
          </a:p>
        </p:txBody>
      </p:sp>
      <p:sp>
        <p:nvSpPr>
          <p:cNvPr id="1048699" name="Text 5"/>
          <p:cNvSpPr/>
          <p:nvPr/>
        </p:nvSpPr>
        <p:spPr>
          <a:xfrm>
            <a:off x="5468112" y="5458968"/>
            <a:ext cx="3776472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hini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6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9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8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5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@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g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m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l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.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m</a:t>
            </a:r>
            <a:endParaRPr dirty="0" sz="1530" lang="en-US"/>
          </a:p>
        </p:txBody>
      </p:sp>
      <p:sp>
        <p:nvSpPr>
          <p:cNvPr id="1048700" name="Text 6"/>
          <p:cNvSpPr/>
          <p:nvPr/>
        </p:nvSpPr>
        <p:spPr>
          <a:xfrm>
            <a:off x="9957816" y="4983480"/>
            <a:ext cx="3776472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📸 Instagram</a:t>
            </a:r>
            <a:endParaRPr dirty="0" sz="1920" lang="en-US"/>
          </a:p>
        </p:txBody>
      </p:sp>
      <p:sp>
        <p:nvSpPr>
          <p:cNvPr id="1048701" name="Text 7"/>
          <p:cNvSpPr/>
          <p:nvPr/>
        </p:nvSpPr>
        <p:spPr>
          <a:xfrm>
            <a:off x="9957816" y="5458968"/>
            <a:ext cx="3776472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hini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_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0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0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6</a:t>
            </a:r>
            <a:endParaRPr dirty="0" sz="1530"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219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sp>
        <p:nvSpPr>
          <p:cNvPr id="1048705" name="Text 0"/>
          <p:cNvSpPr/>
          <p:nvPr/>
        </p:nvSpPr>
        <p:spPr>
          <a:xfrm>
            <a:off x="685800" y="3593592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ctr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Thank You</a:t>
            </a:r>
            <a:endParaRPr dirty="0" sz="5290"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58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sp>
        <p:nvSpPr>
          <p:cNvPr id="1048582" name="Text 0"/>
          <p:cNvSpPr/>
          <p:nvPr/>
        </p:nvSpPr>
        <p:spPr>
          <a:xfrm>
            <a:off x="685800" y="1737360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CONTENTS</a:t>
            </a:r>
            <a:endParaRPr dirty="0" sz="5290" lang="en-US"/>
          </a:p>
        </p:txBody>
      </p:sp>
      <p:sp>
        <p:nvSpPr>
          <p:cNvPr id="1048583" name="Text 1"/>
          <p:cNvSpPr/>
          <p:nvPr/>
        </p:nvSpPr>
        <p:spPr>
          <a:xfrm>
            <a:off x="896112" y="3008376"/>
            <a:ext cx="6117336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1. Introduction</a:t>
            </a:r>
            <a:endParaRPr dirty="0" sz="1920" lang="en-US"/>
          </a:p>
        </p:txBody>
      </p:sp>
      <p:sp>
        <p:nvSpPr>
          <p:cNvPr id="1048584" name="Text 2"/>
          <p:cNvSpPr/>
          <p:nvPr/>
        </p:nvSpPr>
        <p:spPr>
          <a:xfrm>
            <a:off x="896112" y="3931920"/>
            <a:ext cx="6117336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3. Certificates</a:t>
            </a:r>
            <a:endParaRPr dirty="0" sz="1920" lang="en-US"/>
          </a:p>
        </p:txBody>
      </p:sp>
      <p:sp>
        <p:nvSpPr>
          <p:cNvPr id="1048585" name="Text 3"/>
          <p:cNvSpPr/>
          <p:nvPr/>
        </p:nvSpPr>
        <p:spPr>
          <a:xfrm>
            <a:off x="896112" y="4846320"/>
            <a:ext cx="6117336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5. Hobbies</a:t>
            </a:r>
            <a:endParaRPr dirty="0" sz="1920" lang="en-US"/>
          </a:p>
        </p:txBody>
      </p:sp>
      <p:sp>
        <p:nvSpPr>
          <p:cNvPr id="1048586" name="Text 4"/>
          <p:cNvSpPr/>
          <p:nvPr/>
        </p:nvSpPr>
        <p:spPr>
          <a:xfrm>
            <a:off x="896112" y="5769864"/>
            <a:ext cx="6117336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7. Contact</a:t>
            </a:r>
            <a:endParaRPr dirty="0" sz="1920" lang="en-US"/>
          </a:p>
        </p:txBody>
      </p:sp>
      <p:sp>
        <p:nvSpPr>
          <p:cNvPr id="1048587" name="Text 5"/>
          <p:cNvSpPr/>
          <p:nvPr/>
        </p:nvSpPr>
        <p:spPr>
          <a:xfrm>
            <a:off x="7626096" y="3008376"/>
            <a:ext cx="6117336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2. Education</a:t>
            </a:r>
            <a:endParaRPr dirty="0" sz="1920" lang="en-US"/>
          </a:p>
        </p:txBody>
      </p:sp>
      <p:sp>
        <p:nvSpPr>
          <p:cNvPr id="1048588" name="Text 6"/>
          <p:cNvSpPr/>
          <p:nvPr/>
        </p:nvSpPr>
        <p:spPr>
          <a:xfrm>
            <a:off x="7626096" y="3931920"/>
            <a:ext cx="6117336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4. Projects</a:t>
            </a:r>
            <a:endParaRPr dirty="0" sz="1920" lang="en-US"/>
          </a:p>
        </p:txBody>
      </p:sp>
      <p:sp>
        <p:nvSpPr>
          <p:cNvPr id="1048589" name="Text 7"/>
          <p:cNvSpPr/>
          <p:nvPr/>
        </p:nvSpPr>
        <p:spPr>
          <a:xfrm>
            <a:off x="7626096" y="4846320"/>
            <a:ext cx="6117336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6. Future Goal</a:t>
            </a:r>
            <a:endParaRPr dirty="0" sz="1920"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60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61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5815584"/>
            <a:ext cx="13267944" cy="27432"/>
          </a:xfrm>
          <a:prstGeom prst="rect"/>
        </p:spPr>
      </p:pic>
      <p:sp>
        <p:nvSpPr>
          <p:cNvPr id="1048593" name="Text 0"/>
          <p:cNvSpPr/>
          <p:nvPr/>
        </p:nvSpPr>
        <p:spPr>
          <a:xfrm>
            <a:off x="685800" y="1764792"/>
            <a:ext cx="13267944" cy="1828800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4400"/>
              </a:lnSpc>
              <a:buNone/>
            </a:pPr>
            <a:r>
              <a:rPr dirty="0" sz="1152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01</a:t>
            </a:r>
            <a:endParaRPr dirty="0" sz="11520" lang="en-US"/>
          </a:p>
        </p:txBody>
      </p:sp>
      <p:sp>
        <p:nvSpPr>
          <p:cNvPr id="1048594" name="Text 1"/>
          <p:cNvSpPr/>
          <p:nvPr/>
        </p:nvSpPr>
        <p:spPr>
          <a:xfrm>
            <a:off x="685800" y="3813048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595" name="Text 2"/>
          <p:cNvSpPr/>
          <p:nvPr/>
        </p:nvSpPr>
        <p:spPr>
          <a:xfrm>
            <a:off x="685800" y="4279392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596" name="Text 3"/>
          <p:cNvSpPr/>
          <p:nvPr/>
        </p:nvSpPr>
        <p:spPr>
          <a:xfrm>
            <a:off x="685800" y="4754880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r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Introduction</a:t>
            </a:r>
            <a:endParaRPr dirty="0" sz="5290" lang="en-US"/>
          </a:p>
        </p:txBody>
      </p:sp>
      <p:sp>
        <p:nvSpPr>
          <p:cNvPr id="1048597" name="Text 4"/>
          <p:cNvSpPr/>
          <p:nvPr/>
        </p:nvSpPr>
        <p:spPr>
          <a:xfrm>
            <a:off x="685800" y="6062472"/>
            <a:ext cx="13267944" cy="21031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590"/>
              </a:lnSpc>
              <a:buNone/>
            </a:pPr>
            <a:r>
              <a:rPr dirty="0" sz="122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dirty="0" sz="1220"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769096" y="-205740"/>
            <a:ext cx="14630400" cy="8238744"/>
          </a:xfrm>
          <a:prstGeom prst="rect"/>
        </p:spPr>
      </p:pic>
      <p:pic>
        <p:nvPicPr>
          <p:cNvPr id="2097163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/>
        </p:spPr>
      </p:pic>
      <p:pic>
        <p:nvPicPr>
          <p:cNvPr id="2097164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04088" y="3209544"/>
            <a:ext cx="8266176" cy="932688"/>
          </a:xfrm>
          <a:prstGeom prst="rect"/>
        </p:spPr>
      </p:pic>
      <p:pic>
        <p:nvPicPr>
          <p:cNvPr id="2097165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704088" y="4361688"/>
            <a:ext cx="8266176" cy="932688"/>
          </a:xfrm>
          <a:prstGeom prst="rect"/>
        </p:spPr>
      </p:pic>
      <p:sp>
        <p:nvSpPr>
          <p:cNvPr id="1048601" name="Text 0"/>
          <p:cNvSpPr/>
          <p:nvPr/>
        </p:nvSpPr>
        <p:spPr>
          <a:xfrm>
            <a:off x="685800" y="1161288"/>
            <a:ext cx="8293608" cy="6126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4800"/>
              </a:lnSpc>
              <a:buNone/>
            </a:pPr>
            <a:r>
              <a:rPr dirty="0" sz="384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Hero Section</a:t>
            </a:r>
            <a:endParaRPr dirty="0" sz="3840" lang="en-US"/>
          </a:p>
        </p:txBody>
      </p:sp>
      <p:sp>
        <p:nvSpPr>
          <p:cNvPr id="1048602" name="Text 1"/>
          <p:cNvSpPr/>
          <p:nvPr/>
        </p:nvSpPr>
        <p:spPr>
          <a:xfrm>
            <a:off x="685800" y="1993392"/>
            <a:ext cx="8293608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Hi, I'm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RSHINI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altLang="en-US" dirty="0" sz="1530" lang="en-IN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👋</a:t>
            </a:r>
            <a:endParaRPr dirty="0" sz="1530" lang="en-US"/>
          </a:p>
        </p:txBody>
      </p:sp>
      <p:sp>
        <p:nvSpPr>
          <p:cNvPr id="1048603" name="Text 2"/>
          <p:cNvSpPr/>
          <p:nvPr/>
        </p:nvSpPr>
        <p:spPr>
          <a:xfrm>
            <a:off x="685800" y="2468880"/>
            <a:ext cx="8293608" cy="512064"/>
          </a:xfrm>
          <a:prstGeom prst="rect"/>
          <a:noFill/>
        </p:spPr>
        <p:txBody>
          <a:bodyPr anchor="ctr" bIns="0" lIns="0" rIns="0" rtlCol="0" tIns="0" wrap="squar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 am a B.Sc (CS) student from Anthiyur — passionate about technology &amp; web development.</a:t>
            </a:r>
            <a:endParaRPr dirty="0" sz="1530" lang="en-US"/>
          </a:p>
        </p:txBody>
      </p:sp>
      <p:sp>
        <p:nvSpPr>
          <p:cNvPr id="1048604" name="Text 3"/>
          <p:cNvSpPr/>
          <p:nvPr/>
        </p:nvSpPr>
        <p:spPr>
          <a:xfrm>
            <a:off x="896112" y="3300984"/>
            <a:ext cx="7872984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Button 1</a:t>
            </a:r>
            <a:endParaRPr dirty="0" sz="1920" lang="en-US"/>
          </a:p>
        </p:txBody>
      </p:sp>
      <p:sp>
        <p:nvSpPr>
          <p:cNvPr id="1048605" name="Text 4"/>
          <p:cNvSpPr/>
          <p:nvPr/>
        </p:nvSpPr>
        <p:spPr>
          <a:xfrm>
            <a:off x="896112" y="3785616"/>
            <a:ext cx="787298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See Projects</a:t>
            </a:r>
            <a:endParaRPr dirty="0" sz="1530" lang="en-US"/>
          </a:p>
        </p:txBody>
      </p:sp>
      <p:sp>
        <p:nvSpPr>
          <p:cNvPr id="1048606" name="Text 5"/>
          <p:cNvSpPr/>
          <p:nvPr/>
        </p:nvSpPr>
        <p:spPr>
          <a:xfrm>
            <a:off x="896112" y="4453128"/>
            <a:ext cx="7872984" cy="310896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2400"/>
              </a:lnSpc>
              <a:buNone/>
            </a:pPr>
            <a:r>
              <a:rPr dirty="0" sz="1920" lang="en-US">
                <a:solidFill>
                  <a:srgbClr val="CDCDCD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Button 2</a:t>
            </a:r>
            <a:endParaRPr dirty="0" sz="1920" lang="en-US"/>
          </a:p>
        </p:txBody>
      </p:sp>
      <p:sp>
        <p:nvSpPr>
          <p:cNvPr id="1048607" name="Text 6"/>
          <p:cNvSpPr/>
          <p:nvPr/>
        </p:nvSpPr>
        <p:spPr>
          <a:xfrm>
            <a:off x="896112" y="4937760"/>
            <a:ext cx="787298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Contact Me</a:t>
            </a:r>
            <a:endParaRPr dirty="0" sz="1530" lang="en-US"/>
          </a:p>
        </p:txBody>
      </p:sp>
      <p:sp>
        <p:nvSpPr>
          <p:cNvPr id="1048608" name="Text 7"/>
          <p:cNvSpPr/>
          <p:nvPr/>
        </p:nvSpPr>
        <p:spPr>
          <a:xfrm>
            <a:off x="685800" y="5522976"/>
            <a:ext cx="8293608" cy="6126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4800"/>
              </a:lnSpc>
              <a:buNone/>
            </a:pPr>
            <a:r>
              <a:rPr dirty="0" sz="384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About Me</a:t>
            </a:r>
            <a:endParaRPr dirty="0" sz="3840" lang="en-US"/>
          </a:p>
        </p:txBody>
      </p:sp>
      <p:sp>
        <p:nvSpPr>
          <p:cNvPr id="1048609" name="Text 8"/>
          <p:cNvSpPr/>
          <p:nvPr/>
        </p:nvSpPr>
        <p:spPr>
          <a:xfrm>
            <a:off x="685800" y="6355080"/>
            <a:ext cx="8293608" cy="512064"/>
          </a:xfrm>
          <a:prstGeom prst="rect"/>
          <a:noFill/>
        </p:spPr>
        <p:txBody>
          <a:bodyPr anchor="ctr" bIns="0" lIns="0" rIns="0" rtlCol="0" tIns="0" wrap="squar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I'm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rshini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, a 2nd-year B.Sc Computer Science student at Government Arts &amp; Science College, Anthiyur (Bharathiar University). I love creative coding and practical learning.</a:t>
            </a:r>
            <a:endParaRPr dirty="0" sz="153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67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68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5815584"/>
            <a:ext cx="13267944" cy="27432"/>
          </a:xfrm>
          <a:prstGeom prst="rect"/>
        </p:spPr>
      </p:pic>
      <p:sp>
        <p:nvSpPr>
          <p:cNvPr id="1048613" name="Text 0"/>
          <p:cNvSpPr/>
          <p:nvPr/>
        </p:nvSpPr>
        <p:spPr>
          <a:xfrm>
            <a:off x="685800" y="1764792"/>
            <a:ext cx="13267944" cy="1828800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4400"/>
              </a:lnSpc>
              <a:buNone/>
            </a:pPr>
            <a:r>
              <a:rPr dirty="0" sz="1152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02</a:t>
            </a:r>
            <a:endParaRPr dirty="0" sz="11520" lang="en-US"/>
          </a:p>
        </p:txBody>
      </p:sp>
      <p:sp>
        <p:nvSpPr>
          <p:cNvPr id="1048614" name="Text 1"/>
          <p:cNvSpPr/>
          <p:nvPr/>
        </p:nvSpPr>
        <p:spPr>
          <a:xfrm>
            <a:off x="685800" y="3813048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15" name="Text 2"/>
          <p:cNvSpPr/>
          <p:nvPr/>
        </p:nvSpPr>
        <p:spPr>
          <a:xfrm>
            <a:off x="685800" y="4279392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16" name="Text 3"/>
          <p:cNvSpPr/>
          <p:nvPr/>
        </p:nvSpPr>
        <p:spPr>
          <a:xfrm>
            <a:off x="685800" y="4754880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r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Education</a:t>
            </a:r>
            <a:endParaRPr dirty="0" sz="5290" lang="en-US"/>
          </a:p>
        </p:txBody>
      </p:sp>
      <p:sp>
        <p:nvSpPr>
          <p:cNvPr id="1048617" name="Text 4"/>
          <p:cNvSpPr/>
          <p:nvPr/>
        </p:nvSpPr>
        <p:spPr>
          <a:xfrm>
            <a:off x="685800" y="6062472"/>
            <a:ext cx="13267944" cy="21031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590"/>
              </a:lnSpc>
              <a:buNone/>
            </a:pPr>
            <a:r>
              <a:rPr dirty="0" sz="122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dirty="0" sz="122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70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/>
        </p:spPr>
      </p:pic>
      <p:pic>
        <p:nvPicPr>
          <p:cNvPr id="2097171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3621024"/>
            <a:ext cx="8293608" cy="704088"/>
          </a:xfrm>
          <a:prstGeom prst="rect"/>
        </p:spPr>
      </p:pic>
      <p:pic>
        <p:nvPicPr>
          <p:cNvPr id="2097172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685800" y="4526280"/>
            <a:ext cx="8293608" cy="704088"/>
          </a:xfrm>
          <a:prstGeom prst="rect"/>
        </p:spPr>
      </p:pic>
      <p:sp>
        <p:nvSpPr>
          <p:cNvPr id="1048621" name="Text 0"/>
          <p:cNvSpPr/>
          <p:nvPr/>
        </p:nvSpPr>
        <p:spPr>
          <a:xfrm>
            <a:off x="685800" y="2798064"/>
            <a:ext cx="8293608" cy="6126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4800"/>
              </a:lnSpc>
              <a:buNone/>
            </a:pPr>
            <a:r>
              <a:rPr dirty="0" sz="384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My Education</a:t>
            </a:r>
            <a:endParaRPr dirty="0" sz="3840" lang="en-US"/>
          </a:p>
        </p:txBody>
      </p:sp>
      <p:sp>
        <p:nvSpPr>
          <p:cNvPr id="1048622" name="Text 1"/>
          <p:cNvSpPr/>
          <p:nvPr/>
        </p:nvSpPr>
        <p:spPr>
          <a:xfrm>
            <a:off x="914400" y="3849624"/>
            <a:ext cx="7845552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B.Sc Computer Science — Govt Arts &amp; Science College, Anthiyur</a:t>
            </a:r>
            <a:endParaRPr dirty="0" sz="1530" lang="en-US"/>
          </a:p>
        </p:txBody>
      </p:sp>
      <p:sp>
        <p:nvSpPr>
          <p:cNvPr id="1048623" name="Text 2"/>
          <p:cNvSpPr/>
          <p:nvPr/>
        </p:nvSpPr>
        <p:spPr>
          <a:xfrm>
            <a:off x="914400" y="4745736"/>
            <a:ext cx="7845552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0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-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G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v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ernment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5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6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.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6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%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-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G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o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v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r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n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m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e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n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c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h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6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.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9</a:t>
            </a: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%</a:t>
            </a:r>
            <a:endParaRPr dirty="0" sz="1530"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74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75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5815584"/>
            <a:ext cx="13267944" cy="27432"/>
          </a:xfrm>
          <a:prstGeom prst="rect"/>
        </p:spPr>
      </p:pic>
      <p:sp>
        <p:nvSpPr>
          <p:cNvPr id="1048627" name="Text 0"/>
          <p:cNvSpPr/>
          <p:nvPr/>
        </p:nvSpPr>
        <p:spPr>
          <a:xfrm>
            <a:off x="685800" y="1764792"/>
            <a:ext cx="13267944" cy="1828800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4400"/>
              </a:lnSpc>
              <a:buNone/>
            </a:pPr>
            <a:r>
              <a:rPr dirty="0" sz="1152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03</a:t>
            </a:r>
            <a:endParaRPr dirty="0" sz="11520" lang="en-US"/>
          </a:p>
        </p:txBody>
      </p:sp>
      <p:sp>
        <p:nvSpPr>
          <p:cNvPr id="1048628" name="Text 1"/>
          <p:cNvSpPr/>
          <p:nvPr/>
        </p:nvSpPr>
        <p:spPr>
          <a:xfrm>
            <a:off x="685800" y="3813048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29" name="Text 2"/>
          <p:cNvSpPr/>
          <p:nvPr/>
        </p:nvSpPr>
        <p:spPr>
          <a:xfrm>
            <a:off x="685800" y="4279392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30" name="Text 3"/>
          <p:cNvSpPr/>
          <p:nvPr/>
        </p:nvSpPr>
        <p:spPr>
          <a:xfrm>
            <a:off x="685800" y="4754880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r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Certificates</a:t>
            </a:r>
            <a:endParaRPr dirty="0" sz="5290" lang="en-US"/>
          </a:p>
        </p:txBody>
      </p:sp>
      <p:sp>
        <p:nvSpPr>
          <p:cNvPr id="1048631" name="Text 4"/>
          <p:cNvSpPr/>
          <p:nvPr/>
        </p:nvSpPr>
        <p:spPr>
          <a:xfrm>
            <a:off x="685800" y="6062472"/>
            <a:ext cx="13267944" cy="21031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590"/>
              </a:lnSpc>
              <a:buNone/>
            </a:pPr>
            <a:r>
              <a:rPr dirty="0" sz="122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dirty="0" sz="122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77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/>
        </p:spPr>
      </p:pic>
      <p:pic>
        <p:nvPicPr>
          <p:cNvPr id="2097178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660136" y="3822192"/>
            <a:ext cx="4050792" cy="512064"/>
          </a:xfrm>
          <a:prstGeom prst="rect"/>
        </p:spPr>
      </p:pic>
      <p:pic>
        <p:nvPicPr>
          <p:cNvPr id="2097179" name="Image 3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5660136" y="4526280"/>
            <a:ext cx="4050792" cy="512064"/>
          </a:xfrm>
          <a:prstGeom prst="rect"/>
        </p:spPr>
      </p:pic>
      <p:pic>
        <p:nvPicPr>
          <p:cNvPr id="2097180" name="Image 4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9902952" y="3822192"/>
            <a:ext cx="4050792" cy="512064"/>
          </a:xfrm>
          <a:prstGeom prst="rect"/>
        </p:spPr>
      </p:pic>
      <p:pic>
        <p:nvPicPr>
          <p:cNvPr id="2097181" name="Image 5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902952" y="4526280"/>
            <a:ext cx="4050792" cy="512064"/>
          </a:xfrm>
          <a:prstGeom prst="rect"/>
        </p:spPr>
      </p:pic>
      <p:pic>
        <p:nvPicPr>
          <p:cNvPr id="2097182" name="Image 6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5660136" y="3822192"/>
            <a:ext cx="128016" cy="512064"/>
          </a:xfrm>
          <a:prstGeom prst="rect"/>
        </p:spPr>
      </p:pic>
      <p:pic>
        <p:nvPicPr>
          <p:cNvPr id="2097183" name="Image 7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5660136" y="4526280"/>
            <a:ext cx="128016" cy="512064"/>
          </a:xfrm>
          <a:prstGeom prst="rect"/>
        </p:spPr>
      </p:pic>
      <p:pic>
        <p:nvPicPr>
          <p:cNvPr id="2097184" name="Image 8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>
            <a:off x="9902952" y="3822192"/>
            <a:ext cx="128016" cy="512064"/>
          </a:xfrm>
          <a:prstGeom prst="rect"/>
        </p:spPr>
      </p:pic>
      <p:pic>
        <p:nvPicPr>
          <p:cNvPr id="2097185" name="Image 9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>
            <a:off x="9902952" y="4526280"/>
            <a:ext cx="128016" cy="512064"/>
          </a:xfrm>
          <a:prstGeom prst="rect"/>
        </p:spPr>
      </p:pic>
      <p:sp>
        <p:nvSpPr>
          <p:cNvPr id="1048635" name="Text 0"/>
          <p:cNvSpPr/>
          <p:nvPr/>
        </p:nvSpPr>
        <p:spPr>
          <a:xfrm>
            <a:off x="5660136" y="2990088"/>
            <a:ext cx="8293608" cy="612648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4800"/>
              </a:lnSpc>
              <a:buNone/>
            </a:pPr>
            <a:r>
              <a:rPr dirty="0" sz="384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My Certificates</a:t>
            </a:r>
            <a:endParaRPr dirty="0" sz="3840" lang="en-US"/>
          </a:p>
        </p:txBody>
      </p:sp>
      <p:sp>
        <p:nvSpPr>
          <p:cNvPr id="1048636" name="Text 1"/>
          <p:cNvSpPr/>
          <p:nvPr/>
        </p:nvSpPr>
        <p:spPr>
          <a:xfrm>
            <a:off x="5952744" y="3950208"/>
            <a:ext cx="3538728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Naan Mudhalvan — HTML</a:t>
            </a:r>
            <a:endParaRPr dirty="0" sz="1530" lang="en-US"/>
          </a:p>
        </p:txBody>
      </p:sp>
      <p:sp>
        <p:nvSpPr>
          <p:cNvPr id="1048637" name="Text 2"/>
          <p:cNvSpPr/>
          <p:nvPr/>
        </p:nvSpPr>
        <p:spPr>
          <a:xfrm>
            <a:off x="5952744" y="4654296"/>
            <a:ext cx="3538728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Naan Mudhalvan — JavaScript</a:t>
            </a:r>
            <a:endParaRPr dirty="0" sz="1530" lang="en-US"/>
          </a:p>
        </p:txBody>
      </p:sp>
      <p:sp>
        <p:nvSpPr>
          <p:cNvPr id="1048638" name="Text 3"/>
          <p:cNvSpPr/>
          <p:nvPr/>
        </p:nvSpPr>
        <p:spPr>
          <a:xfrm>
            <a:off x="10195560" y="3950208"/>
            <a:ext cx="3538728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Naan Mudhalvan — CSS</a:t>
            </a:r>
            <a:endParaRPr dirty="0" sz="1530" lang="en-US"/>
          </a:p>
        </p:txBody>
      </p:sp>
      <p:sp>
        <p:nvSpPr>
          <p:cNvPr id="1048639" name="Text 4"/>
          <p:cNvSpPr/>
          <p:nvPr/>
        </p:nvSpPr>
        <p:spPr>
          <a:xfrm>
            <a:off x="10195560" y="4654296"/>
            <a:ext cx="3538728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r>
              <a:rPr dirty="0" sz="153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Web Development Basics</a:t>
            </a:r>
            <a:endParaRPr dirty="0" sz="153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Image 0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87" name="Image 1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/>
        </p:spPr>
      </p:pic>
      <p:pic>
        <p:nvPicPr>
          <p:cNvPr id="2097188" name="Image 2" descr="preencoded.png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5800" y="5815584"/>
            <a:ext cx="13267944" cy="27432"/>
          </a:xfrm>
          <a:prstGeom prst="rect"/>
        </p:spPr>
      </p:pic>
      <p:sp>
        <p:nvSpPr>
          <p:cNvPr id="1048643" name="Text 0"/>
          <p:cNvSpPr/>
          <p:nvPr/>
        </p:nvSpPr>
        <p:spPr>
          <a:xfrm>
            <a:off x="685800" y="1764792"/>
            <a:ext cx="13267944" cy="1828800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4400"/>
              </a:lnSpc>
              <a:buNone/>
            </a:pPr>
            <a:r>
              <a:rPr dirty="0" sz="1152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04</a:t>
            </a:r>
            <a:endParaRPr dirty="0" sz="11520" lang="en-US"/>
          </a:p>
        </p:txBody>
      </p:sp>
      <p:sp>
        <p:nvSpPr>
          <p:cNvPr id="1048644" name="Text 1"/>
          <p:cNvSpPr/>
          <p:nvPr/>
        </p:nvSpPr>
        <p:spPr>
          <a:xfrm>
            <a:off x="685800" y="3813048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45" name="Text 2"/>
          <p:cNvSpPr/>
          <p:nvPr/>
        </p:nvSpPr>
        <p:spPr>
          <a:xfrm>
            <a:off x="685800" y="4279392"/>
            <a:ext cx="13267944" cy="25603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990"/>
              </a:lnSpc>
              <a:buNone/>
            </a:pPr>
            <a:endParaRPr dirty="0" sz="1530" lang="en-US"/>
          </a:p>
        </p:txBody>
      </p:sp>
      <p:sp>
        <p:nvSpPr>
          <p:cNvPr id="1048646" name="Text 3"/>
          <p:cNvSpPr/>
          <p:nvPr/>
        </p:nvSpPr>
        <p:spPr>
          <a:xfrm>
            <a:off x="685800" y="4754880"/>
            <a:ext cx="13267944" cy="841248"/>
          </a:xfrm>
          <a:prstGeom prst="rect"/>
          <a:noFill/>
        </p:spPr>
        <p:txBody>
          <a:bodyPr anchor="ctr" bIns="0" lIns="0" rIns="0" rtlCol="0" tIns="0" wrap="none"/>
          <a:p>
            <a:pPr algn="r" indent="0" marL="0">
              <a:lnSpc>
                <a:spcPts val="6620"/>
              </a:lnSpc>
              <a:buNone/>
            </a:pPr>
            <a:r>
              <a:rPr dirty="0" sz="5290" lang="en-US">
                <a:solidFill>
                  <a:srgbClr val="FFFFFF"/>
                </a:solidFill>
                <a:latin typeface="MiSans-MiSans-Semibold" pitchFamily="34" charset="0"/>
                <a:ea typeface="MiSans-MiSans-Semibold" pitchFamily="34" charset="-122"/>
                <a:cs typeface="MiSans-MiSans-Semibold" pitchFamily="34" charset="-120"/>
              </a:rPr>
              <a:t>Projects</a:t>
            </a:r>
            <a:endParaRPr dirty="0" sz="5290" lang="en-US"/>
          </a:p>
        </p:txBody>
      </p:sp>
      <p:sp>
        <p:nvSpPr>
          <p:cNvPr id="1048647" name="Text 4"/>
          <p:cNvSpPr/>
          <p:nvPr/>
        </p:nvSpPr>
        <p:spPr>
          <a:xfrm>
            <a:off x="685800" y="6062472"/>
            <a:ext cx="13267944" cy="210312"/>
          </a:xfrm>
          <a:prstGeom prst="rect"/>
          <a:noFill/>
        </p:spPr>
        <p:txBody>
          <a:bodyPr anchor="ctr" bIns="0" lIns="0" rIns="0" rtlCol="0" tIns="0" wrap="none"/>
          <a:p>
            <a:pPr algn="l" indent="0" marL="0">
              <a:lnSpc>
                <a:spcPts val="1590"/>
              </a:lnSpc>
              <a:buNone/>
            </a:pPr>
            <a:r>
              <a:rPr dirty="0" sz="1220" lang="en-US">
                <a:solidFill>
                  <a:srgbClr val="CDCDCD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 </a:t>
            </a:r>
            <a:endParaRPr dirty="0" sz="122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Company>PptxGenJS</Company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PptxGenJS Presentation</dc:title>
  <dc:creator>PptxGenJS</dc:creator>
  <cp:lastModifiedBy>PptxGenJS</cp:lastModifiedBy>
  <dcterms:created xsi:type="dcterms:W3CDTF">2025-08-27T09:48:39Z</dcterms:created>
  <dcterms:modified xsi:type="dcterms:W3CDTF">2025-08-29T08:16:03Z</dcterms:modified>
</cp:coreProperties>
</file>